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B11D5CDB-B577-4128-A9FE-53CF7DC16634}" type="datetimeFigureOut">
              <a:rPr lang="en-US" smtClean="0"/>
              <a:t>10/22/2013</a:t>
            </a:fld>
            <a:endParaRPr lang="en-US"/>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FD7640AE-2659-491D-9EF5-CD9D4022A1EC}" type="slidenum">
              <a:rPr lang="en-US" smtClean="0"/>
              <a:t>‹#›</a:t>
            </a:fld>
            <a:endParaRPr lang="en-US"/>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D5CDB-B577-4128-A9FE-53CF7DC16634}" type="datetimeFigureOut">
              <a:rPr lang="en-US" smtClean="0"/>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D5CDB-B577-4128-A9FE-53CF7DC16634}" type="datetimeFigureOut">
              <a:rPr lang="en-US" smtClean="0"/>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1D5CDB-B577-4128-A9FE-53CF7DC16634}" type="datetimeFigureOut">
              <a:rPr lang="en-US" smtClean="0"/>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1D5CDB-B577-4128-A9FE-53CF7DC16634}" type="datetimeFigureOut">
              <a:rPr lang="en-US" smtClean="0"/>
              <a:t>10/22/2013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11D5CDB-B577-4128-A9FE-53CF7DC16634}" type="datetimeFigureOut">
              <a:rPr lang="en-US" smtClean="0"/>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7640AE-2659-491D-9EF5-CD9D4022A1EC}" type="slidenum">
              <a:rPr lang="en-US" smtClean="0"/>
              <a:t>‹#›</a:t>
            </a:fld>
            <a:endParaRPr lang="en-US"/>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11D5CDB-B577-4128-A9FE-53CF7DC16634}" type="datetimeFigureOut">
              <a:rPr lang="en-US" smtClean="0"/>
              <a:t>10/22/2013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7640AE-2659-491D-9EF5-CD9D4022A1EC}" type="slidenum">
              <a:rPr lang="en-US" smtClean="0"/>
              <a:t>‹#›</a:t>
            </a:fld>
            <a:endParaRPr lang="en-US"/>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11D5CDB-B577-4128-A9FE-53CF7DC16634}" type="datetimeFigureOut">
              <a:rPr lang="en-US" smtClean="0"/>
              <a:t>10/22/2013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1D5CDB-B577-4128-A9FE-53CF7DC16634}" type="datetimeFigureOut">
              <a:rPr lang="en-US" smtClean="0"/>
              <a:t>10/22/2013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D5CDB-B577-4128-A9FE-53CF7DC16634}" type="datetimeFigureOut">
              <a:rPr lang="en-US" smtClean="0"/>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1D5CDB-B577-4128-A9FE-53CF7DC16634}" type="datetimeFigureOut">
              <a:rPr lang="en-US" smtClean="0"/>
              <a:t>10/22/2013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7640AE-2659-491D-9EF5-CD9D4022A1E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B11D5CDB-B577-4128-A9FE-53CF7DC16634}" type="datetimeFigureOut">
              <a:rPr lang="en-US" smtClean="0"/>
              <a:t>10/22/2013</a:t>
            </a:fld>
            <a:endParaRPr lang="en-US"/>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FD7640AE-2659-491D-9EF5-CD9D4022A1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Oct. 23</a:t>
            </a:r>
          </a:p>
          <a:p>
            <a:r>
              <a:rPr lang="en-US" dirty="0" smtClean="0"/>
              <a:t>Page 1059</a:t>
            </a:r>
          </a:p>
        </p:txBody>
      </p:sp>
    </p:spTree>
    <p:extLst>
      <p:ext uri="{BB962C8B-B14F-4D97-AF65-F5344CB8AC3E}">
        <p14:creationId xmlns:p14="http://schemas.microsoft.com/office/powerpoint/2010/main" val="1178915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436563"/>
            <a:ext cx="8041440" cy="858837"/>
          </a:xfrm>
        </p:spPr>
        <p:txBody>
          <a:bodyPr/>
          <a:lstStyle/>
          <a:p>
            <a:r>
              <a:rPr lang="en-US" dirty="0" smtClean="0"/>
              <a:t>Act II Questions</a:t>
            </a:r>
            <a:endParaRPr lang="en-US" dirty="0"/>
          </a:p>
        </p:txBody>
      </p:sp>
      <p:sp>
        <p:nvSpPr>
          <p:cNvPr id="3" name="Content Placeholder 2"/>
          <p:cNvSpPr>
            <a:spLocks noGrp="1"/>
          </p:cNvSpPr>
          <p:nvPr>
            <p:ph idx="1"/>
          </p:nvPr>
        </p:nvSpPr>
        <p:spPr>
          <a:xfrm>
            <a:off x="838200" y="1600200"/>
            <a:ext cx="7772400" cy="4724400"/>
          </a:xfrm>
        </p:spPr>
        <p:txBody>
          <a:bodyPr>
            <a:normAutofit/>
          </a:bodyPr>
          <a:lstStyle/>
          <a:p>
            <a:r>
              <a:rPr lang="en-US" dirty="0" smtClean="0"/>
              <a:t>The act opens with John Proctor alone in his kitchen, but gradually the room begins to fill up. Elizabeth, Mary Warren, Hale, and others arrive. How is this physical gathering of people symbolic?</a:t>
            </a:r>
          </a:p>
          <a:p>
            <a:r>
              <a:rPr lang="en-US" dirty="0" smtClean="0"/>
              <a:t>What internal conflict is Hale dealing with?</a:t>
            </a:r>
          </a:p>
          <a:p>
            <a:r>
              <a:rPr lang="en-US" dirty="0" smtClean="0"/>
              <a:t>How does the idea of group dynamics, or peer pressure figure into this act?</a:t>
            </a:r>
          </a:p>
          <a:p>
            <a:r>
              <a:rPr lang="en-US" dirty="0" smtClean="0"/>
              <a:t>What part does fear play in this act?</a:t>
            </a:r>
          </a:p>
          <a:p>
            <a:r>
              <a:rPr lang="en-US" dirty="0" smtClean="0"/>
              <a:t>How does Proctor’s behavior compare to that of his wife? Who would you say is the most wise? Why?</a:t>
            </a:r>
          </a:p>
          <a:p>
            <a:pPr marL="0" indent="0">
              <a:buNone/>
            </a:pPr>
            <a:endParaRPr lang="en-US" dirty="0" smtClean="0"/>
          </a:p>
          <a:p>
            <a:pPr marL="0" indent="0">
              <a:buNone/>
            </a:pPr>
            <a:endParaRPr lang="en-US" dirty="0" smtClean="0"/>
          </a:p>
          <a:p>
            <a:endParaRPr lang="en-US" dirty="0" smtClean="0"/>
          </a:p>
          <a:p>
            <a:endParaRPr lang="en-US" dirty="0" smtClean="0"/>
          </a:p>
        </p:txBody>
      </p:sp>
    </p:spTree>
    <p:extLst>
      <p:ext uri="{BB962C8B-B14F-4D97-AF65-F5344CB8AC3E}">
        <p14:creationId xmlns:p14="http://schemas.microsoft.com/office/powerpoint/2010/main" val="504525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lstStyle/>
          <a:p>
            <a:r>
              <a:rPr lang="en-US" sz="4000" dirty="0" smtClean="0"/>
              <a:t>Literary Response</a:t>
            </a:r>
          </a:p>
          <a:p>
            <a:pPr marL="0" indent="0">
              <a:buNone/>
            </a:pPr>
            <a:endParaRPr lang="en-US" dirty="0"/>
          </a:p>
        </p:txBody>
      </p:sp>
    </p:spTree>
    <p:extLst>
      <p:ext uri="{BB962C8B-B14F-4D97-AF65-F5344CB8AC3E}">
        <p14:creationId xmlns:p14="http://schemas.microsoft.com/office/powerpoint/2010/main" val="8791000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TC101790492[[fn=Sketchbook]]</Template>
  <TotalTime>29</TotalTime>
  <Words>107</Words>
  <Application>Microsoft Office PowerPoint</Application>
  <PresentationFormat>On-screen Show (4:3)</PresentationFormat>
  <Paragraphs>13</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Sketchbook</vt:lpstr>
      <vt:lpstr>English</vt:lpstr>
      <vt:lpstr>Act II Questions</vt:lpstr>
      <vt:lpstr>Homework</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3</cp:revision>
  <dcterms:created xsi:type="dcterms:W3CDTF">2013-10-22T21:32:09Z</dcterms:created>
  <dcterms:modified xsi:type="dcterms:W3CDTF">2013-10-22T22:01:37Z</dcterms:modified>
</cp:coreProperties>
</file>